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EE4E4-ED25-4277-A0C6-433A3287E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CB5C58-74DA-40D1-9234-48E1B7714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2A2FB0-C8EE-4764-B75A-E79C9441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C42-F7FE-43FD-8415-A874B796AC40}" type="datetimeFigureOut">
              <a:rPr lang="es-CL" smtClean="0"/>
              <a:t>20-10-2021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98068B-AF21-4205-BA75-D4874549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2DD50E-6098-4A07-9B6F-3C1E8D41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A534-2D1F-48F8-9BC7-7E5A66C3F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55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9C409-35F6-44F6-802E-35B7E036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6118C4-24C6-44B6-8E16-98C7107E3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6614E6-9450-4CFC-A25F-4CDCB48B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C42-F7FE-43FD-8415-A874B796AC40}" type="datetimeFigureOut">
              <a:rPr lang="es-CL" smtClean="0"/>
              <a:t>20-10-2021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BBF9B2-8464-466F-BDEF-2216A7DA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80398E-01E1-444E-A55C-725C4654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A534-2D1F-48F8-9BC7-7E5A66C3F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490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6DDE8B-0920-4520-BC60-376D66FF4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B3400B-3DE3-4220-B18E-27B75CE21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C1F8BD-01B7-4FA3-8675-0E594E92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C42-F7FE-43FD-8415-A874B796AC40}" type="datetimeFigureOut">
              <a:rPr lang="es-CL" smtClean="0"/>
              <a:t>20-10-2021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D86B85-3954-4356-BD1D-FFEAF8EA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CBA865-34E8-4095-9FF8-E60E1D49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A534-2D1F-48F8-9BC7-7E5A66C3F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411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6C3C6-5707-4D1E-BA97-F2994C3A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E70C3-F4EF-46D7-9A6C-8B3190803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2F8D52-92BE-4900-80C8-8E0C73EE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C42-F7FE-43FD-8415-A874B796AC40}" type="datetimeFigureOut">
              <a:rPr lang="es-CL" smtClean="0"/>
              <a:t>20-10-2021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990CAD-1427-487C-A88F-9A4BEB18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5B2AC6-E006-4659-8B88-312DD87D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A534-2D1F-48F8-9BC7-7E5A66C3F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210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E6F26-8BEC-4F10-9340-16704D16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D4A62-EB10-42B7-8787-5BED5D78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F9C942-0508-40DD-8BFA-824EB3A1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C42-F7FE-43FD-8415-A874B796AC40}" type="datetimeFigureOut">
              <a:rPr lang="es-CL" smtClean="0"/>
              <a:t>20-10-2021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4DA66E-98AE-4F21-8481-A97EA49B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57C097-B9C7-4C57-BEA5-5DF71B00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A534-2D1F-48F8-9BC7-7E5A66C3F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255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8D64D-EF5D-424A-8747-63336CBE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0AEA9D-7BC6-42C9-B9FF-1FB49932B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BD8FE2-2E76-4048-AEC8-24A2D2355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FDDF50-72A1-4A67-A502-55861ACC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C42-F7FE-43FD-8415-A874B796AC40}" type="datetimeFigureOut">
              <a:rPr lang="es-CL" smtClean="0"/>
              <a:t>20-10-2021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C7BA61-2953-4C2F-A43B-EF487ECE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0D66EF-55B0-41A5-9DA1-7E368D31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A534-2D1F-48F8-9BC7-7E5A66C3F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269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95F9B-F57D-4A3B-BE7D-D2D120F0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7D7A07-4D4C-4BF1-A220-07003A48B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F0AA74-FBC8-4A1E-A6F9-CE750D35E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69AF9C-4D50-4D09-90AC-FFAD8B756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D92D229-5B85-459E-8647-400D235E4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5265F8-042A-44C3-924E-AF7A9627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C42-F7FE-43FD-8415-A874B796AC40}" type="datetimeFigureOut">
              <a:rPr lang="es-CL" smtClean="0"/>
              <a:t>20-10-2021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292C860-3C1B-4289-94FF-F5BF4D84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DF74C0C-3F67-4C68-BFD2-F9360979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A534-2D1F-48F8-9BC7-7E5A66C3F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943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48602-E595-4786-9244-8A29942B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3F9D76-BE9C-41B6-A523-27AEC7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C42-F7FE-43FD-8415-A874B796AC40}" type="datetimeFigureOut">
              <a:rPr lang="es-CL" smtClean="0"/>
              <a:t>20-10-2021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328CC2-8B27-43AE-9CB7-203A1797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20356F-EF64-4A50-8F63-F20AEF14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A534-2D1F-48F8-9BC7-7E5A66C3F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051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9F3F00-7859-468D-8553-93102579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C42-F7FE-43FD-8415-A874B796AC40}" type="datetimeFigureOut">
              <a:rPr lang="es-CL" smtClean="0"/>
              <a:t>20-10-2021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80ACAE-DA38-40E7-AA89-A56A2896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5673AC-88C6-4095-B231-0843B9E3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A534-2D1F-48F8-9BC7-7E5A66C3F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440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CEA13-F7CC-4488-B14C-4CFBAA0C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A6BC0E-1D75-43BC-9747-347CBAD54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AE1F52-F0E4-4002-B78B-CEB3A748F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702535-B97B-49D9-AF27-149EC68B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C42-F7FE-43FD-8415-A874B796AC40}" type="datetimeFigureOut">
              <a:rPr lang="es-CL" smtClean="0"/>
              <a:t>20-10-2021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91846C-B8AE-4FF7-93F7-05166738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FE1328-7114-4022-81BA-C70A905E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A534-2D1F-48F8-9BC7-7E5A66C3F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153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7A7F7-BF0C-4BF2-B92C-FC3E99053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01EC9B-D89D-49DC-BCB4-2932F83D2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27CA6A-C271-4547-9FD2-F8397728A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717409-F76C-4A81-A019-0D07C8BC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C42-F7FE-43FD-8415-A874B796AC40}" type="datetimeFigureOut">
              <a:rPr lang="es-CL" smtClean="0"/>
              <a:t>20-10-2021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97B229-C023-493D-A6EA-5F2F65D2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4D85C5-78A5-4DA1-870C-F608BD87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A534-2D1F-48F8-9BC7-7E5A66C3F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690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D5DB49-F796-4A5C-A60E-78EDAA80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00FFC9-8F1C-4275-B30A-65AA5E49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9D40C9-1E4E-418E-BFDF-753227561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7C42-F7FE-43FD-8415-A874B796AC40}" type="datetimeFigureOut">
              <a:rPr lang="es-CL" smtClean="0"/>
              <a:t>20-10-2021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EB67CB-B721-4430-A323-EF4DFDA20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FC2718-C830-480F-B425-19C61C4E8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A534-2D1F-48F8-9BC7-7E5A66C3F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61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postulaciones.ucsc.c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dri.ucsc.cl/estudiantes-ucsc/como-postula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B47DC-5AD5-4E2A-A3BB-91FBC776F4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L" sz="4800" dirty="0"/>
              <a:t>INSTRUCTIVO PROCESO POSTULACIÓN PROGRAMA INTERCAMBIO ESTUDIANTIL UCSC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9DD41F-37CA-4025-9F1C-B9540213A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7" y="3602038"/>
            <a:ext cx="2749704" cy="26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5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792B1-07BE-4853-B90A-D9B53927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/>
              <a:t>9. Una vez subas todos los documentos, selecciona “Guarda los documentos”.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B1BEE5-F61E-4261-8A20-A00ABF243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10" y="4732920"/>
            <a:ext cx="2211290" cy="212508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F9BDF27-1D98-4511-92E4-0E22E480E9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07" t="33149" r="24450" b="45811"/>
          <a:stretch/>
        </p:blipFill>
        <p:spPr>
          <a:xfrm>
            <a:off x="2171350" y="2382475"/>
            <a:ext cx="7222922" cy="14429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0AE180-DBCE-44B6-87E0-D6B3412C6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220" y="317519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0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792B1-07BE-4853-B90A-D9B53927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/>
              <a:t>10. Finalmente, deberás guardar y enviar tu postulación, para que esta llega a la Dirección de Relaciones Institucionales.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B1BEE5-F61E-4261-8A20-A00ABF243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10" y="4732920"/>
            <a:ext cx="2211290" cy="2125080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BC380A6-2496-4F1A-A5C2-DA0718351A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82" t="15535" b="3853"/>
          <a:stretch/>
        </p:blipFill>
        <p:spPr>
          <a:xfrm>
            <a:off x="2284594" y="1705827"/>
            <a:ext cx="7622811" cy="40896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0AE180-DBCE-44B6-87E0-D6B3412C6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714" y="3818441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1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792B1-07BE-4853-B90A-D9B53927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/>
              <a:t>1. Ingresa a la página web </a:t>
            </a:r>
            <a:r>
              <a:rPr lang="es-CL" sz="2400" dirty="0">
                <a:hlinkClick r:id="rId2"/>
              </a:rPr>
              <a:t>http://postulaciones.ucsc.cl</a:t>
            </a:r>
            <a:r>
              <a:rPr lang="es-CL" sz="2400" dirty="0"/>
              <a:t>. Una vez allí, verás una pantalla como la siguiente: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B1BEE5-F61E-4261-8A20-A00ABF243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10" y="4732920"/>
            <a:ext cx="2211290" cy="2125080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A74461-700E-4E4D-966B-CEE6DFC6AE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3" t="3180" b="4098"/>
          <a:stretch/>
        </p:blipFill>
        <p:spPr>
          <a:xfrm>
            <a:off x="1546979" y="1690688"/>
            <a:ext cx="8433731" cy="46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2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792B1-07BE-4853-B90A-D9B53927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/>
              <a:t>2. Antes de seleccionar la opción ingresar, el usuario debe estar registrado. Si no estás registrado, selecciona opción “</a:t>
            </a:r>
            <a:r>
              <a:rPr lang="es-CL" sz="2400" b="1" dirty="0" err="1"/>
              <a:t>Regístrase</a:t>
            </a:r>
            <a:r>
              <a:rPr lang="es-CL" sz="2400" b="1" dirty="0"/>
              <a:t> Ahora</a:t>
            </a:r>
            <a:r>
              <a:rPr lang="es-CL" sz="2400" dirty="0"/>
              <a:t>”: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B1BEE5-F61E-4261-8A20-A00ABF243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10" y="4732920"/>
            <a:ext cx="2211290" cy="2125080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F58372-74F7-4CA5-A49D-06C2E64A6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88" t="3179" r="16055" b="10337"/>
          <a:stretch/>
        </p:blipFill>
        <p:spPr>
          <a:xfrm>
            <a:off x="2306973" y="1508479"/>
            <a:ext cx="6593747" cy="4699374"/>
          </a:xfrm>
          <a:prstGeom prst="rect">
            <a:avLst/>
          </a:prstGeom>
        </p:spPr>
      </p:pic>
      <p:pic>
        <p:nvPicPr>
          <p:cNvPr id="7" name="Gráfico 6" descr="Flecha con curva ligera">
            <a:extLst>
              <a:ext uri="{FF2B5EF4-FFF2-40B4-BE49-F238E27FC236}">
                <a16:creationId xmlns:a16="http://schemas.microsoft.com/office/drawing/2014/main" id="{41044ED6-7FC3-4078-BB20-B63BB1AFE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6268" y="51948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0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792B1-07BE-4853-B90A-D9B53927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/>
              <a:t>3. Ingresa   los   datos   solicitados   y   selecciona   la   opción   “</a:t>
            </a:r>
            <a:r>
              <a:rPr lang="es-CL" sz="2400" b="1" dirty="0"/>
              <a:t>Crear Nuevo Usuario</a:t>
            </a:r>
            <a:r>
              <a:rPr lang="es-CL" sz="2400" dirty="0"/>
              <a:t>”. Tras ello, podrás volver a la pantalla principal e ingresar al sistema con los datos creados recientemente.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B1BEE5-F61E-4261-8A20-A00ABF243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10" y="4732920"/>
            <a:ext cx="2211290" cy="212508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6A545D4-30FA-4C64-AF71-1F06F76FA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70" t="11866" r="16949" b="3853"/>
          <a:stretch/>
        </p:blipFill>
        <p:spPr>
          <a:xfrm>
            <a:off x="274040" y="1656961"/>
            <a:ext cx="6459524" cy="4578819"/>
          </a:xfrm>
          <a:prstGeom prst="rect">
            <a:avLst/>
          </a:prstGeom>
        </p:spPr>
      </p:pic>
      <p:pic>
        <p:nvPicPr>
          <p:cNvPr id="7" name="Gráfico 6" descr="Flecha con curva ligera">
            <a:extLst>
              <a:ext uri="{FF2B5EF4-FFF2-40B4-BE49-F238E27FC236}">
                <a16:creationId xmlns:a16="http://schemas.microsoft.com/office/drawing/2014/main" id="{41044ED6-7FC3-4078-BB20-B63BB1AFE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819" y="4899000"/>
            <a:ext cx="914400" cy="914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71CD12A-5DAC-47F2-8EB0-79EBDC5009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993" y="1824844"/>
            <a:ext cx="5023539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8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792B1-07BE-4853-B90A-D9B53927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/>
              <a:t>4. El  sistema  de  postulación  online  te  mostrará  la  siguiente  pantalla.  En  ella, podrás visualizar si existen postulaciones creadas y/o crear una nueva postulación. Para crear una nueva postulación para un intercambio, selecciona “</a:t>
            </a:r>
            <a:r>
              <a:rPr lang="es-CL" sz="2400" b="1" dirty="0"/>
              <a:t>Programa de Intercambio (Estudiantes UCSC)</a:t>
            </a:r>
            <a:r>
              <a:rPr lang="es-CL" sz="2400" dirty="0"/>
              <a:t>”.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B1BEE5-F61E-4261-8A20-A00ABF243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10" y="4732920"/>
            <a:ext cx="2211290" cy="2125080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1DF35D-657F-4718-B017-0D8DC4E2B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3303" r="14954" b="38716"/>
          <a:stretch/>
        </p:blipFill>
        <p:spPr>
          <a:xfrm>
            <a:off x="1360415" y="1963330"/>
            <a:ext cx="8692395" cy="3976381"/>
          </a:xfrm>
          <a:prstGeom prst="rect">
            <a:avLst/>
          </a:prstGeom>
        </p:spPr>
      </p:pic>
      <p:pic>
        <p:nvPicPr>
          <p:cNvPr id="7" name="Gráfico 6" descr="Flecha con curva ligera">
            <a:extLst>
              <a:ext uri="{FF2B5EF4-FFF2-40B4-BE49-F238E27FC236}">
                <a16:creationId xmlns:a16="http://schemas.microsoft.com/office/drawing/2014/main" id="{41044ED6-7FC3-4078-BB20-B63BB1AFE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4125" y="30371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3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792B1-07BE-4853-B90A-D9B53927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/>
              <a:t>5. Al   seleccionar   la   opción   “</a:t>
            </a:r>
            <a:r>
              <a:rPr lang="es-CL" sz="2400" b="1" dirty="0"/>
              <a:t>Programa de Intercambio (Estudiantes UCSC)</a:t>
            </a:r>
            <a:r>
              <a:rPr lang="es-CL" sz="2400" dirty="0"/>
              <a:t>”, podrás comenzar a ingresar los distintos datos solicitados en la ficha de postulación. Primero, deberás completar datos del destino al cual postulas.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B1BEE5-F61E-4261-8A20-A00ABF243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10" y="4732920"/>
            <a:ext cx="2211290" cy="212508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99D0A4D-E6F3-415A-BEFA-4C117339C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3" t="26931" r="28853" b="46315"/>
          <a:stretch/>
        </p:blipFill>
        <p:spPr>
          <a:xfrm>
            <a:off x="1164625" y="1913941"/>
            <a:ext cx="9123083" cy="25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792B1-07BE-4853-B90A-D9B53927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/>
              <a:t>6. Tras seleccionar el destino, deberás ingresar tus antecedentes personales.</a:t>
            </a:r>
            <a:br>
              <a:rPr lang="es-CL" sz="2400" dirty="0"/>
            </a:br>
            <a:endParaRPr lang="es-CL" sz="2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B1BEE5-F61E-4261-8A20-A00ABF243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10" y="4732920"/>
            <a:ext cx="2211290" cy="2125080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BD067FB-62D0-4543-A205-3F38D8A69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89" y="1203014"/>
            <a:ext cx="10340523" cy="371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5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792B1-07BE-4853-B90A-D9B53927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/>
              <a:t>7. Posteriormente, deberás ingresar información de tu dominio de idiomas.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B1BEE5-F61E-4261-8A20-A00ABF243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10" y="4732920"/>
            <a:ext cx="2211290" cy="212508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AD6C93-112E-405F-A4AA-37F04255E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99" t="8196" r="15780" b="62202"/>
          <a:stretch/>
        </p:blipFill>
        <p:spPr>
          <a:xfrm>
            <a:off x="1793054" y="1690688"/>
            <a:ext cx="8439325" cy="20301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0AE180-DBCE-44B6-87E0-D6B3412C6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929" y="2384531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5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792B1-07BE-4853-B90A-D9B53927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/>
              <a:t>8. En  la  siguiente  pestaña,  podrás  acceder  al  formulario para adjuntar los </a:t>
            </a:r>
            <a:r>
              <a:rPr lang="es-CL" sz="2400" dirty="0">
                <a:hlinkClick r:id="rId2"/>
              </a:rPr>
              <a:t>documentos solicitados </a:t>
            </a:r>
            <a:r>
              <a:rPr lang="es-CL" sz="2400" dirty="0"/>
              <a:t>para la postulación.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B1BEE5-F61E-4261-8A20-A00ABF243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10" y="4732920"/>
            <a:ext cx="2211290" cy="2125080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90F348A-398A-4E21-88D5-BAE2D11A7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38" t="27645" r="18138" b="27095"/>
          <a:stretch/>
        </p:blipFill>
        <p:spPr>
          <a:xfrm>
            <a:off x="2028434" y="1877036"/>
            <a:ext cx="8135132" cy="31039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0AE180-DBCE-44B6-87E0-D6B3412C6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448" y="1625937"/>
            <a:ext cx="914479" cy="9144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AB6A67C-74E3-4081-8842-0489133E1C76}"/>
              </a:ext>
            </a:extLst>
          </p:cNvPr>
          <p:cNvSpPr/>
          <p:nvPr/>
        </p:nvSpPr>
        <p:spPr>
          <a:xfrm>
            <a:off x="1244366" y="5167311"/>
            <a:ext cx="83610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latin typeface="+mj-lt"/>
                <a:ea typeface="+mj-ea"/>
                <a:cs typeface="+mj-cs"/>
              </a:rPr>
              <a:t>Sólo se pueden subir archivos PDF, JPG y PNG.</a:t>
            </a:r>
          </a:p>
          <a:p>
            <a:r>
              <a:rPr lang="es-CL" sz="16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Valide que el nombre del archivo no tenga puntos adicionales ni espacios en blanco.</a:t>
            </a:r>
          </a:p>
          <a:p>
            <a:r>
              <a:rPr lang="es-CL" sz="1600" b="1" dirty="0">
                <a:latin typeface="+mj-lt"/>
                <a:ea typeface="+mj-ea"/>
                <a:cs typeface="+mj-cs"/>
              </a:rPr>
              <a:t>Por ejemplo:</a:t>
            </a:r>
          </a:p>
          <a:p>
            <a:r>
              <a:rPr lang="es-CL" sz="1600" b="1" dirty="0">
                <a:latin typeface="+mj-lt"/>
                <a:ea typeface="+mj-ea"/>
                <a:cs typeface="+mj-cs"/>
              </a:rPr>
              <a:t>Manera incorrecta: "fotocopia.carnet.pdf" o "fotocopia carnet.pdf"</a:t>
            </a:r>
          </a:p>
          <a:p>
            <a:r>
              <a:rPr lang="es-CL" sz="1600" b="1" dirty="0">
                <a:latin typeface="+mj-lt"/>
                <a:ea typeface="+mj-ea"/>
                <a:cs typeface="+mj-cs"/>
              </a:rPr>
              <a:t>Manera correcta: "fotocopia_carnet.pdf"</a:t>
            </a:r>
          </a:p>
        </p:txBody>
      </p:sp>
    </p:spTree>
    <p:extLst>
      <p:ext uri="{BB962C8B-B14F-4D97-AF65-F5344CB8AC3E}">
        <p14:creationId xmlns:p14="http://schemas.microsoft.com/office/powerpoint/2010/main" val="4177183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320</Words>
  <Application>Microsoft Office PowerPoint</Application>
  <PresentationFormat>Panorámica</PresentationFormat>
  <Paragraphs>16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INSTRUCTIVO PROCESO POSTULACIÓN PROGRAMA INTERCAMBIO ESTUDIANTIL UCSC</vt:lpstr>
      <vt:lpstr>1. Ingresa a la página web http://postulaciones.ucsc.cl. Una vez allí, verás una pantalla como la siguiente:</vt:lpstr>
      <vt:lpstr>2. Antes de seleccionar la opción ingresar, el usuario debe estar registrado. Si no estás registrado, selecciona opción “Regístrase Ahora”:</vt:lpstr>
      <vt:lpstr>3. Ingresa   los   datos   solicitados   y   selecciona   la   opción   “Crear Nuevo Usuario”. Tras ello, podrás volver a la pantalla principal e ingresar al sistema con los datos creados recientemente.</vt:lpstr>
      <vt:lpstr>4. El  sistema  de  postulación  online  te  mostrará  la  siguiente  pantalla.  En  ella, podrás visualizar si existen postulaciones creadas y/o crear una nueva postulación. Para crear una nueva postulación para un intercambio, selecciona “Programa de Intercambio (Estudiantes UCSC)”.</vt:lpstr>
      <vt:lpstr>5. Al   seleccionar   la   opción   “Programa de Intercambio (Estudiantes UCSC)”, podrás comenzar a ingresar los distintos datos solicitados en la ficha de postulación. Primero, deberás completar datos del destino al cual postulas.</vt:lpstr>
      <vt:lpstr>6. Tras seleccionar el destino, deberás ingresar tus antecedentes personales. </vt:lpstr>
      <vt:lpstr>7. Posteriormente, deberás ingresar información de tu dominio de idiomas.</vt:lpstr>
      <vt:lpstr>8. En  la  siguiente  pestaña,  podrás  acceder  al  formulario para adjuntar los documentos solicitados para la postulación.</vt:lpstr>
      <vt:lpstr>9. Una vez subas todos los documentos, selecciona “Guarda los documentos”. </vt:lpstr>
      <vt:lpstr>10. Finalmente, deberás guardar y enviar tu postulación, para que esta llega a la Dirección de Relaciones Institucionales.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INSTRUCTIVO PROCESO POSTULACIÓN PROGRAMA INTERCAMBIO ESTUDIANTIL UCSC</dc:title>
  <dc:creator>Mary Kathleen Hayes</dc:creator>
  <cp:lastModifiedBy>Mary Kathleen Hayes</cp:lastModifiedBy>
  <cp:revision>11</cp:revision>
  <dcterms:created xsi:type="dcterms:W3CDTF">2021-10-20T18:31:10Z</dcterms:created>
  <dcterms:modified xsi:type="dcterms:W3CDTF">2021-10-20T20:33:08Z</dcterms:modified>
</cp:coreProperties>
</file>