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63" r:id="rId5"/>
    <p:sldId id="259" r:id="rId6"/>
  </p:sldIdLst>
  <p:sldSz cx="9144000" cy="5143500" type="screen16x9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00A3"/>
    <a:srgbClr val="00A29B"/>
    <a:srgbClr val="5E000A"/>
    <a:srgbClr val="4A0209"/>
    <a:srgbClr val="D001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740"/>
    <p:restoredTop sz="94726"/>
  </p:normalViewPr>
  <p:slideViewPr>
    <p:cSldViewPr>
      <p:cViewPr varScale="1">
        <p:scale>
          <a:sx n="160" d="100"/>
          <a:sy n="160" d="100"/>
        </p:scale>
        <p:origin x="208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2C544-0FBF-4F21-9F14-2BFA714788AF}" type="datetimeFigureOut">
              <a:rPr lang="es-CL" smtClean="0"/>
              <a:t>11-04-2025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2E7C-2DF9-49FD-86B6-2EFC7563D51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56549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2C544-0FBF-4F21-9F14-2BFA714788AF}" type="datetimeFigureOut">
              <a:rPr lang="es-CL" smtClean="0"/>
              <a:t>11-04-2025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2E7C-2DF9-49FD-86B6-2EFC7563D51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42800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2C544-0FBF-4F21-9F14-2BFA714788AF}" type="datetimeFigureOut">
              <a:rPr lang="es-CL" smtClean="0"/>
              <a:t>11-04-2025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2E7C-2DF9-49FD-86B6-2EFC7563D51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81598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2C544-0FBF-4F21-9F14-2BFA714788AF}" type="datetimeFigureOut">
              <a:rPr lang="es-CL" smtClean="0"/>
              <a:t>11-04-2025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2E7C-2DF9-49FD-86B6-2EFC7563D51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75785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2C544-0FBF-4F21-9F14-2BFA714788AF}" type="datetimeFigureOut">
              <a:rPr lang="es-CL" smtClean="0"/>
              <a:t>11-04-2025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2E7C-2DF9-49FD-86B6-2EFC7563D51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28291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2C544-0FBF-4F21-9F14-2BFA714788AF}" type="datetimeFigureOut">
              <a:rPr lang="es-CL" smtClean="0"/>
              <a:t>11-04-2025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2E7C-2DF9-49FD-86B6-2EFC7563D51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62273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2C544-0FBF-4F21-9F14-2BFA714788AF}" type="datetimeFigureOut">
              <a:rPr lang="es-CL" smtClean="0"/>
              <a:t>11-04-2025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2E7C-2DF9-49FD-86B6-2EFC7563D51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9379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2C544-0FBF-4F21-9F14-2BFA714788AF}" type="datetimeFigureOut">
              <a:rPr lang="es-CL" smtClean="0"/>
              <a:t>11-04-2025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2E7C-2DF9-49FD-86B6-2EFC7563D51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5301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2C544-0FBF-4F21-9F14-2BFA714788AF}" type="datetimeFigureOut">
              <a:rPr lang="es-CL" smtClean="0"/>
              <a:t>11-04-2025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2E7C-2DF9-49FD-86B6-2EFC7563D51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14510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2C544-0FBF-4F21-9F14-2BFA714788AF}" type="datetimeFigureOut">
              <a:rPr lang="es-CL" smtClean="0"/>
              <a:t>11-04-2025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2E7C-2DF9-49FD-86B6-2EFC7563D51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61140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2C544-0FBF-4F21-9F14-2BFA714788AF}" type="datetimeFigureOut">
              <a:rPr lang="es-CL" smtClean="0"/>
              <a:t>11-04-2025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2E7C-2DF9-49FD-86B6-2EFC7563D51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13805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2C544-0FBF-4F21-9F14-2BFA714788AF}" type="datetimeFigureOut">
              <a:rPr lang="es-CL" smtClean="0"/>
              <a:t>11-04-2025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22E7C-2DF9-49FD-86B6-2EFC7563D51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37503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11561" y="3435846"/>
            <a:ext cx="6552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CL" b="0" i="0" dirty="0">
                <a:solidFill>
                  <a:srgbClr val="5800A3"/>
                </a:solidFill>
                <a:effectLst/>
                <a:latin typeface="Montserrat" pitchFamily="2" charset="77"/>
              </a:rPr>
              <a:t>Conferencia / Taller</a:t>
            </a:r>
          </a:p>
        </p:txBody>
      </p:sp>
      <p:sp>
        <p:nvSpPr>
          <p:cNvPr id="2" name="3 CuadroTexto">
            <a:extLst>
              <a:ext uri="{FF2B5EF4-FFF2-40B4-BE49-F238E27FC236}">
                <a16:creationId xmlns:a16="http://schemas.microsoft.com/office/drawing/2014/main" id="{12A54DCD-2886-F830-09B1-14820F72AC38}"/>
              </a:ext>
            </a:extLst>
          </p:cNvPr>
          <p:cNvSpPr txBox="1"/>
          <p:nvPr/>
        </p:nvSpPr>
        <p:spPr>
          <a:xfrm>
            <a:off x="611561" y="4354024"/>
            <a:ext cx="55806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CL" sz="1200" b="1" i="0" dirty="0">
                <a:solidFill>
                  <a:srgbClr val="5800A3"/>
                </a:solidFill>
                <a:effectLst/>
                <a:latin typeface="Montserrat" pitchFamily="2" charset="77"/>
              </a:rPr>
              <a:t>EXPONEN: </a:t>
            </a:r>
            <a:r>
              <a:rPr lang="es-CL" sz="1200" b="0" i="0" dirty="0">
                <a:solidFill>
                  <a:srgbClr val="5800A3"/>
                </a:solidFill>
                <a:effectLst/>
                <a:latin typeface="Montserrat" pitchFamily="2" charset="77"/>
              </a:rPr>
              <a:t>Nombre Apellido, Cargo</a:t>
            </a:r>
          </a:p>
        </p:txBody>
      </p:sp>
      <p:sp>
        <p:nvSpPr>
          <p:cNvPr id="3" name="3 CuadroTexto">
            <a:extLst>
              <a:ext uri="{FF2B5EF4-FFF2-40B4-BE49-F238E27FC236}">
                <a16:creationId xmlns:a16="http://schemas.microsoft.com/office/drawing/2014/main" id="{445D188C-DF96-64E3-DAC4-DBD1D469513C}"/>
              </a:ext>
            </a:extLst>
          </p:cNvPr>
          <p:cNvSpPr txBox="1"/>
          <p:nvPr/>
        </p:nvSpPr>
        <p:spPr>
          <a:xfrm>
            <a:off x="611560" y="3655669"/>
            <a:ext cx="4644515" cy="47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3240"/>
              </a:lnSpc>
            </a:pPr>
            <a:r>
              <a:rPr lang="es-CL" sz="2200" b="1" dirty="0">
                <a:solidFill>
                  <a:srgbClr val="5800A3"/>
                </a:solidFill>
                <a:effectLst/>
                <a:latin typeface="Montserrat ExtraBold" pitchFamily="2" charset="77"/>
              </a:rPr>
              <a:t>Nombre del Taller / Charla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07FCE441-4CD5-AA34-F615-9970DE29BBA1}"/>
              </a:ext>
            </a:extLst>
          </p:cNvPr>
          <p:cNvCxnSpPr>
            <a:cxnSpLocks/>
          </p:cNvCxnSpPr>
          <p:nvPr/>
        </p:nvCxnSpPr>
        <p:spPr>
          <a:xfrm>
            <a:off x="719572" y="4197427"/>
            <a:ext cx="4104456" cy="0"/>
          </a:xfrm>
          <a:prstGeom prst="line">
            <a:avLst/>
          </a:prstGeom>
          <a:ln w="19050">
            <a:solidFill>
              <a:srgbClr val="5800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3067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0CA9C4-550A-DA16-1591-1EE7E0475E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>
            <a:extLst>
              <a:ext uri="{FF2B5EF4-FFF2-40B4-BE49-F238E27FC236}">
                <a16:creationId xmlns:a16="http://schemas.microsoft.com/office/drawing/2014/main" id="{EA1131EB-3D16-7829-34F2-B6E5EA598E4C}"/>
              </a:ext>
            </a:extLst>
          </p:cNvPr>
          <p:cNvSpPr txBox="1"/>
          <p:nvPr/>
        </p:nvSpPr>
        <p:spPr>
          <a:xfrm>
            <a:off x="1763688" y="4659982"/>
            <a:ext cx="39684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>
                <a:solidFill>
                  <a:schemeClr val="bg1"/>
                </a:solidFill>
                <a:latin typeface="Montserrat" pitchFamily="2" charset="77"/>
              </a:rPr>
              <a:t>Texto editable </a:t>
            </a:r>
            <a:r>
              <a:rPr lang="es-CL" sz="1400" dirty="0">
                <a:solidFill>
                  <a:schemeClr val="bg1"/>
                </a:solidFill>
                <a:latin typeface="Montserrat" pitchFamily="2" charset="77"/>
              </a:rPr>
              <a:t>/ actividad / fecha / etc.</a:t>
            </a:r>
          </a:p>
        </p:txBody>
      </p:sp>
      <p:sp>
        <p:nvSpPr>
          <p:cNvPr id="3" name="1 CuadroTexto">
            <a:extLst>
              <a:ext uri="{FF2B5EF4-FFF2-40B4-BE49-F238E27FC236}">
                <a16:creationId xmlns:a16="http://schemas.microsoft.com/office/drawing/2014/main" id="{F35835FE-E10E-F9AC-875C-5B5DC48F44A4}"/>
              </a:ext>
            </a:extLst>
          </p:cNvPr>
          <p:cNvSpPr txBox="1"/>
          <p:nvPr/>
        </p:nvSpPr>
        <p:spPr>
          <a:xfrm>
            <a:off x="323528" y="267494"/>
            <a:ext cx="5728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solidFill>
                  <a:srgbClr val="5800A3"/>
                </a:solidFill>
                <a:latin typeface="Montserrat ExtraBold" pitchFamily="2" charset="77"/>
              </a:rPr>
              <a:t>Escribe aquí tu título</a:t>
            </a:r>
          </a:p>
        </p:txBody>
      </p:sp>
      <p:sp>
        <p:nvSpPr>
          <p:cNvPr id="5" name="1 CuadroTexto">
            <a:extLst>
              <a:ext uri="{FF2B5EF4-FFF2-40B4-BE49-F238E27FC236}">
                <a16:creationId xmlns:a16="http://schemas.microsoft.com/office/drawing/2014/main" id="{F3C46520-5452-5467-1B0C-1AEBDA212DD3}"/>
              </a:ext>
            </a:extLst>
          </p:cNvPr>
          <p:cNvSpPr txBox="1"/>
          <p:nvPr/>
        </p:nvSpPr>
        <p:spPr>
          <a:xfrm>
            <a:off x="323528" y="729159"/>
            <a:ext cx="7992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400" dirty="0">
                <a:solidFill>
                  <a:srgbClr val="5800A3"/>
                </a:solidFill>
                <a:latin typeface="Montserrat" pitchFamily="2" charset="77"/>
              </a:rPr>
              <a:t>Escribe aquí tu presentación</a:t>
            </a:r>
          </a:p>
        </p:txBody>
      </p:sp>
    </p:spTree>
    <p:extLst>
      <p:ext uri="{BB962C8B-B14F-4D97-AF65-F5344CB8AC3E}">
        <p14:creationId xmlns:p14="http://schemas.microsoft.com/office/powerpoint/2010/main" val="3632508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CuadroTexto">
            <a:extLst>
              <a:ext uri="{FF2B5EF4-FFF2-40B4-BE49-F238E27FC236}">
                <a16:creationId xmlns:a16="http://schemas.microsoft.com/office/drawing/2014/main" id="{CDD1B926-4B1D-E77B-9C5B-8C01CB848FF6}"/>
              </a:ext>
            </a:extLst>
          </p:cNvPr>
          <p:cNvSpPr txBox="1"/>
          <p:nvPr/>
        </p:nvSpPr>
        <p:spPr>
          <a:xfrm>
            <a:off x="0" y="199568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dirty="0">
                <a:solidFill>
                  <a:schemeClr val="bg1"/>
                </a:solidFill>
                <a:latin typeface="Montserrat" pitchFamily="2" charset="77"/>
              </a:rPr>
              <a:t>Título de la portadilla</a:t>
            </a:r>
          </a:p>
        </p:txBody>
      </p:sp>
    </p:spTree>
    <p:extLst>
      <p:ext uri="{BB962C8B-B14F-4D97-AF65-F5344CB8AC3E}">
        <p14:creationId xmlns:p14="http://schemas.microsoft.com/office/powerpoint/2010/main" val="3566772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4F1655-9EE1-C311-EF85-832F447A05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>
            <a:extLst>
              <a:ext uri="{FF2B5EF4-FFF2-40B4-BE49-F238E27FC236}">
                <a16:creationId xmlns:a16="http://schemas.microsoft.com/office/drawing/2014/main" id="{DCC90C8F-6C17-AD92-0DFE-C5B2755EDCE5}"/>
              </a:ext>
            </a:extLst>
          </p:cNvPr>
          <p:cNvSpPr txBox="1"/>
          <p:nvPr/>
        </p:nvSpPr>
        <p:spPr>
          <a:xfrm>
            <a:off x="1763688" y="4659982"/>
            <a:ext cx="39684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>
                <a:solidFill>
                  <a:schemeClr val="bg1"/>
                </a:solidFill>
                <a:latin typeface="Montserrat" pitchFamily="2" charset="77"/>
              </a:rPr>
              <a:t>Texto editable </a:t>
            </a:r>
            <a:r>
              <a:rPr lang="es-CL" sz="1400" dirty="0">
                <a:solidFill>
                  <a:schemeClr val="bg1"/>
                </a:solidFill>
                <a:latin typeface="Montserrat" pitchFamily="2" charset="77"/>
              </a:rPr>
              <a:t>/ actividad / fecha / etc.</a:t>
            </a:r>
          </a:p>
        </p:txBody>
      </p:sp>
      <p:sp>
        <p:nvSpPr>
          <p:cNvPr id="3" name="1 CuadroTexto">
            <a:extLst>
              <a:ext uri="{FF2B5EF4-FFF2-40B4-BE49-F238E27FC236}">
                <a16:creationId xmlns:a16="http://schemas.microsoft.com/office/drawing/2014/main" id="{6C6618BF-52C9-6744-4B0D-78FA043234BE}"/>
              </a:ext>
            </a:extLst>
          </p:cNvPr>
          <p:cNvSpPr txBox="1"/>
          <p:nvPr/>
        </p:nvSpPr>
        <p:spPr>
          <a:xfrm>
            <a:off x="323528" y="267494"/>
            <a:ext cx="5728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solidFill>
                  <a:srgbClr val="00A29B"/>
                </a:solidFill>
                <a:latin typeface="Montserrat ExtraBold" pitchFamily="2" charset="77"/>
              </a:rPr>
              <a:t>Escribe aquí tu título</a:t>
            </a:r>
          </a:p>
        </p:txBody>
      </p:sp>
      <p:sp>
        <p:nvSpPr>
          <p:cNvPr id="5" name="1 CuadroTexto">
            <a:extLst>
              <a:ext uri="{FF2B5EF4-FFF2-40B4-BE49-F238E27FC236}">
                <a16:creationId xmlns:a16="http://schemas.microsoft.com/office/drawing/2014/main" id="{E6355B00-C108-EBDB-931F-DE7AC3341D2B}"/>
              </a:ext>
            </a:extLst>
          </p:cNvPr>
          <p:cNvSpPr txBox="1"/>
          <p:nvPr/>
        </p:nvSpPr>
        <p:spPr>
          <a:xfrm>
            <a:off x="323528" y="729159"/>
            <a:ext cx="7992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400" dirty="0">
                <a:solidFill>
                  <a:srgbClr val="00A29B"/>
                </a:solidFill>
                <a:latin typeface="Montserrat" pitchFamily="2" charset="77"/>
              </a:rPr>
              <a:t>Escribe aquí tu presentación</a:t>
            </a:r>
          </a:p>
        </p:txBody>
      </p:sp>
    </p:spTree>
    <p:extLst>
      <p:ext uri="{BB962C8B-B14F-4D97-AF65-F5344CB8AC3E}">
        <p14:creationId xmlns:p14="http://schemas.microsoft.com/office/powerpoint/2010/main" val="2696497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48619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52</Words>
  <Application>Microsoft Office PowerPoint</Application>
  <PresentationFormat>Presentación en pantalla (16:9)</PresentationFormat>
  <Paragraphs>10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Llanküray Francisca Paola Risso Sepúlveda</cp:lastModifiedBy>
  <cp:revision>13</cp:revision>
  <dcterms:created xsi:type="dcterms:W3CDTF">2022-09-15T19:44:59Z</dcterms:created>
  <dcterms:modified xsi:type="dcterms:W3CDTF">2025-04-11T18:44:49Z</dcterms:modified>
</cp:coreProperties>
</file>