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72" r:id="rId2"/>
    <p:sldId id="256" r:id="rId3"/>
    <p:sldId id="264" r:id="rId4"/>
    <p:sldId id="265" r:id="rId5"/>
    <p:sldId id="266" r:id="rId6"/>
    <p:sldId id="267" r:id="rId7"/>
    <p:sldId id="268" r:id="rId8"/>
    <p:sldId id="269" r:id="rId9"/>
    <p:sldId id="271" r:id="rId10"/>
    <p:sldId id="270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0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208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937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7273EDC-C3DF-FB9F-BCF5-3C83C4F2B9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61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832701DD-9795-91EA-8B2C-8B9178D249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BC70AA-AE12-E630-1F1D-DE0134D662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88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D3554E1-91FA-4109-2F17-E997781FF8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1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1390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9728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8"/>
          <p:cNvSpPr/>
          <p:nvPr/>
        </p:nvSpPr>
        <p:spPr>
          <a:xfrm>
            <a:off x="4743862" y="3429000"/>
            <a:ext cx="6309361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Montserrat SemiBold" pitchFamily="2" charset="77"/>
                <a:ea typeface="Aptos Display" pitchFamily="34" charset="-122"/>
                <a:cs typeface="Aptos Display" pitchFamily="34" charset="-120"/>
              </a:rPr>
              <a:t>TÍTULO DE LA PRESENTACIÓN</a:t>
            </a:r>
            <a:endParaRPr lang="en-US" sz="2400" b="1" dirty="0">
              <a:solidFill>
                <a:schemeClr val="bg1"/>
              </a:solidFill>
              <a:latin typeface="Montserrat SemiBold" pitchFamily="2" charset="77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bg1"/>
                </a:solidFill>
                <a:latin typeface="Montserrat SemiBold" pitchFamily="2" charset="77"/>
                <a:ea typeface="Aptos Display" pitchFamily="34" charset="-122"/>
                <a:cs typeface="Aptos Display" pitchFamily="34" charset="-120"/>
              </a:rPr>
              <a:t>(AGREGAR AQUÍ)</a:t>
            </a:r>
            <a:endParaRPr lang="en-US" sz="2400" b="1" dirty="0">
              <a:solidFill>
                <a:schemeClr val="bg1"/>
              </a:solidFill>
              <a:latin typeface="Montserrat SemiBold" pitchFamily="2" charset="77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743863" y="4199795"/>
            <a:ext cx="6309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Nombre del / los autor(es)</a:t>
            </a:r>
            <a:endParaRPr lang="en-US" sz="1200" dirty="0">
              <a:solidFill>
                <a:schemeClr val="bg1"/>
              </a:solidFill>
              <a:latin typeface="Montserrat Medium" pitchFamily="2" charset="77"/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Afiliación institucional</a:t>
            </a:r>
            <a:endParaRPr lang="en-US" sz="1200" dirty="0">
              <a:solidFill>
                <a:schemeClr val="bg1"/>
              </a:solidFill>
              <a:latin typeface="Montserrat Medium" pitchFamily="2" charset="77"/>
            </a:endParaRPr>
          </a:p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Fecha (día de mes de 2026)</a:t>
            </a:r>
            <a:endParaRPr lang="en-US" sz="1200" dirty="0">
              <a:solidFill>
                <a:schemeClr val="bg1"/>
              </a:solidFill>
              <a:latin typeface="Montserrat Medium" pitchFamily="2" charset="77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11475720" y="6537960"/>
            <a:ext cx="2011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4E59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6">
            <a:extLst>
              <a:ext uri="{FF2B5EF4-FFF2-40B4-BE49-F238E27FC236}">
                <a16:creationId xmlns:a16="http://schemas.microsoft.com/office/drawing/2014/main" id="{E3A9FEFD-E441-048D-20BC-235F6976C34C}"/>
              </a:ext>
            </a:extLst>
          </p:cNvPr>
          <p:cNvSpPr/>
          <p:nvPr/>
        </p:nvSpPr>
        <p:spPr>
          <a:xfrm>
            <a:off x="658368" y="1613916"/>
            <a:ext cx="68580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D30C1C"/>
                </a:solidFill>
                <a:latin typeface="Montserrat SemiBold" pitchFamily="2" charset="77"/>
                <a:ea typeface="Aptos Display" pitchFamily="34" charset="-122"/>
                <a:cs typeface="Aptos Display" pitchFamily="34" charset="-120"/>
              </a:rPr>
              <a:t>TÍTULO DE DIAPOSITIVA</a:t>
            </a:r>
            <a:endParaRPr lang="en-US" sz="3000" b="1" dirty="0">
              <a:solidFill>
                <a:srgbClr val="D30C1C"/>
              </a:solidFill>
              <a:latin typeface="Montserrat SemiBold" pitchFamily="2" charset="77"/>
            </a:endParaRPr>
          </a:p>
        </p:txBody>
      </p:sp>
      <p:sp>
        <p:nvSpPr>
          <p:cNvPr id="4" name="Text 9">
            <a:extLst>
              <a:ext uri="{FF2B5EF4-FFF2-40B4-BE49-F238E27FC236}">
                <a16:creationId xmlns:a16="http://schemas.microsoft.com/office/drawing/2014/main" id="{5598D895-716A-7F26-AAE3-9C2309BBA155}"/>
              </a:ext>
            </a:extLst>
          </p:cNvPr>
          <p:cNvSpPr/>
          <p:nvPr/>
        </p:nvSpPr>
        <p:spPr>
          <a:xfrm>
            <a:off x="658368" y="1920240"/>
            <a:ext cx="5349240" cy="3246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•  Texto principal en este nivel</a:t>
            </a:r>
            <a:endParaRPr lang="en-US" sz="17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itchFamily="2" charset="77"/>
            </a:endParaRPr>
          </a:p>
          <a:p>
            <a:pPr marL="0" indent="0">
              <a:buNone/>
            </a:pPr>
            <a:r>
              <a:rPr lang="en-US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   •  Segundo nivel de viñeta</a:t>
            </a:r>
            <a:endParaRPr lang="en-US" sz="17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itchFamily="2" charset="77"/>
            </a:endParaRPr>
          </a:p>
          <a:p>
            <a:pPr marL="0" indent="0">
              <a:buNone/>
            </a:pPr>
            <a:r>
              <a:rPr lang="en-US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      •  Tercer nivel de viñeta</a:t>
            </a:r>
            <a:endParaRPr lang="en-US" sz="17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itchFamily="2" charset="77"/>
            </a:endParaRPr>
          </a:p>
          <a:p>
            <a:pPr marL="0" indent="0">
              <a:buNone/>
            </a:pPr>
            <a:r>
              <a:rPr lang="en-US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         –  Cuarto nivel de viñeta</a:t>
            </a:r>
            <a:endParaRPr lang="en-US" sz="17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itchFamily="2" charset="77"/>
            </a:endParaRPr>
          </a:p>
          <a:p>
            <a:pPr marL="0" indent="0">
              <a:buNone/>
            </a:pPr>
            <a:endParaRPr lang="en-US" sz="17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itchFamily="2" charset="77"/>
            </a:endParaRPr>
          </a:p>
          <a:p>
            <a:pPr marL="0" indent="0">
              <a:buNone/>
            </a:pPr>
            <a:r>
              <a:rPr lang="en-US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•  Texto principal en este nivel</a:t>
            </a:r>
            <a:endParaRPr lang="en-US" sz="17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itchFamily="2" charset="77"/>
            </a:endParaRPr>
          </a:p>
          <a:p>
            <a:pPr marL="0" indent="0">
              <a:buNone/>
            </a:pPr>
            <a:r>
              <a:rPr lang="en-US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   •  Segundo nivel de viñeta</a:t>
            </a:r>
            <a:endParaRPr lang="en-US" sz="17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itchFamily="2" charset="77"/>
            </a:endParaRPr>
          </a:p>
          <a:p>
            <a:pPr marL="0" indent="0">
              <a:buNone/>
            </a:pPr>
            <a:r>
              <a:rPr lang="en-US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      •  Tercer nivel de viñeta</a:t>
            </a:r>
            <a:endParaRPr lang="en-US" sz="17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itchFamily="2" charset="77"/>
            </a:endParaRPr>
          </a:p>
          <a:p>
            <a:pPr marL="0" indent="0">
              <a:buNone/>
            </a:pPr>
            <a:r>
              <a:rPr lang="en-US" sz="17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         –  Cuarto nivel de viñeta</a:t>
            </a:r>
            <a:endParaRPr lang="en-US" sz="1700" dirty="0">
              <a:solidFill>
                <a:schemeClr val="tx1">
                  <a:lumMod val="50000"/>
                  <a:lumOff val="50000"/>
                </a:schemeClr>
              </a:solidFill>
              <a:latin typeface="Montserrat Medium" pitchFamily="2" charset="77"/>
            </a:endParaRPr>
          </a:p>
        </p:txBody>
      </p:sp>
      <p:sp>
        <p:nvSpPr>
          <p:cNvPr id="5" name="Shape 10">
            <a:extLst>
              <a:ext uri="{FF2B5EF4-FFF2-40B4-BE49-F238E27FC236}">
                <a16:creationId xmlns:a16="http://schemas.microsoft.com/office/drawing/2014/main" id="{F2780281-AF13-B0A4-3519-CFDF76B9D5B9}"/>
              </a:ext>
            </a:extLst>
          </p:cNvPr>
          <p:cNvSpPr/>
          <p:nvPr/>
        </p:nvSpPr>
        <p:spPr>
          <a:xfrm>
            <a:off x="6446520" y="1417320"/>
            <a:ext cx="4983480" cy="4114800"/>
          </a:xfrm>
          <a:prstGeom prst="roundRect">
            <a:avLst>
              <a:gd name="adj" fmla="val 1778"/>
            </a:avLst>
          </a:prstGeom>
          <a:solidFill>
            <a:srgbClr val="FFFFFF">
              <a:alpha val="0"/>
            </a:srgbClr>
          </a:solidFill>
          <a:ln w="11430">
            <a:solidFill>
              <a:srgbClr val="C9D1D6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6" name="Text 11">
            <a:extLst>
              <a:ext uri="{FF2B5EF4-FFF2-40B4-BE49-F238E27FC236}">
                <a16:creationId xmlns:a16="http://schemas.microsoft.com/office/drawing/2014/main" id="{E177C830-C16C-86B1-A2BA-F621BAF0A9AE}"/>
              </a:ext>
            </a:extLst>
          </p:cNvPr>
          <p:cNvSpPr/>
          <p:nvPr/>
        </p:nvSpPr>
        <p:spPr>
          <a:xfrm>
            <a:off x="6556248" y="3291840"/>
            <a:ext cx="4764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87919A"/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ESPACIO PARA IMAGEN,</a:t>
            </a:r>
            <a:endParaRPr lang="en-US" sz="1400" dirty="0">
              <a:latin typeface="Montserrat" pitchFamily="2" charset="77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rgbClr val="87919A"/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GRÁFICO O TABLA</a:t>
            </a:r>
            <a:endParaRPr lang="en-US" sz="14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1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C953CE09-AB7D-7649-B185-186D61991EDA}"/>
              </a:ext>
            </a:extLst>
          </p:cNvPr>
          <p:cNvSpPr/>
          <p:nvPr/>
        </p:nvSpPr>
        <p:spPr>
          <a:xfrm>
            <a:off x="381000" y="1284514"/>
            <a:ext cx="6858000" cy="46808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D30C1C"/>
                </a:solidFill>
                <a:latin typeface="Montserrat SemiBold" pitchFamily="2" charset="77"/>
                <a:ea typeface="Aptos Display" pitchFamily="34" charset="-122"/>
                <a:cs typeface="Aptos Display" pitchFamily="34" charset="-120"/>
              </a:rPr>
              <a:t>TÍTULO DE DIAPOSITIVA</a:t>
            </a:r>
            <a:endParaRPr lang="en-US" sz="3000" b="1" dirty="0">
              <a:solidFill>
                <a:srgbClr val="D30C1C"/>
              </a:solidFill>
              <a:latin typeface="Montserrat SemiBold" pitchFamily="2" charset="77"/>
            </a:endParaRPr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CAA7F91A-5D98-F21D-6F77-CD5153101C7C}"/>
              </a:ext>
            </a:extLst>
          </p:cNvPr>
          <p:cNvSpPr/>
          <p:nvPr/>
        </p:nvSpPr>
        <p:spPr>
          <a:xfrm>
            <a:off x="381000" y="1874520"/>
            <a:ext cx="11303725" cy="3698966"/>
          </a:xfrm>
          <a:prstGeom prst="roundRect">
            <a:avLst>
              <a:gd name="adj" fmla="val 1905"/>
            </a:avLst>
          </a:prstGeom>
          <a:solidFill>
            <a:srgbClr val="FFFFFF">
              <a:alpha val="0"/>
            </a:srgbClr>
          </a:solidFill>
          <a:ln w="11430">
            <a:solidFill>
              <a:srgbClr val="C9D1D6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10">
            <a:extLst>
              <a:ext uri="{FF2B5EF4-FFF2-40B4-BE49-F238E27FC236}">
                <a16:creationId xmlns:a16="http://schemas.microsoft.com/office/drawing/2014/main" id="{EFD64556-987B-EA59-63DB-AE7D03B15BBB}"/>
              </a:ext>
            </a:extLst>
          </p:cNvPr>
          <p:cNvSpPr/>
          <p:nvPr/>
        </p:nvSpPr>
        <p:spPr>
          <a:xfrm>
            <a:off x="841248" y="3611880"/>
            <a:ext cx="104333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87919A"/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ESCRIBA AQUÍ EL CONTENIDO PRINCIPAL</a:t>
            </a:r>
            <a:endParaRPr lang="en-US" sz="1400" dirty="0">
              <a:latin typeface="Montserrat Medium" pitchFamily="2" charset="77"/>
            </a:endParaRPr>
          </a:p>
          <a:p>
            <a:pPr marL="0" indent="0" algn="ctr">
              <a:buNone/>
            </a:pPr>
            <a:endParaRPr lang="en-US" sz="1400" dirty="0">
              <a:latin typeface="Montserrat Medium" pitchFamily="2" charset="77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rgbClr val="87919A"/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Objetivos, marco teórico, argumentos centrales o discusión.</a:t>
            </a:r>
            <a:endParaRPr lang="en-US" sz="1400" dirty="0"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8712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830B9EA9-DA50-11CA-9FF9-D9D063111690}"/>
              </a:ext>
            </a:extLst>
          </p:cNvPr>
          <p:cNvSpPr/>
          <p:nvPr/>
        </p:nvSpPr>
        <p:spPr>
          <a:xfrm>
            <a:off x="415834" y="1391086"/>
            <a:ext cx="6858000" cy="35890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D30C1C"/>
                </a:solidFill>
                <a:latin typeface="Montserrat SemiBold" pitchFamily="2" charset="77"/>
                <a:ea typeface="Aptos Display" pitchFamily="34" charset="-122"/>
                <a:cs typeface="Aptos Display" pitchFamily="34" charset="-120"/>
              </a:rPr>
              <a:t>TÍTULO DE DIAPOSITIVA</a:t>
            </a:r>
            <a:endParaRPr lang="en-US" sz="3000" b="1" dirty="0">
              <a:solidFill>
                <a:srgbClr val="D30C1C"/>
              </a:solidFill>
              <a:latin typeface="Montserrat SemiBold" pitchFamily="2" charset="77"/>
            </a:endParaRPr>
          </a:p>
        </p:txBody>
      </p:sp>
      <p:sp>
        <p:nvSpPr>
          <p:cNvPr id="3" name="Text 9">
            <a:extLst>
              <a:ext uri="{FF2B5EF4-FFF2-40B4-BE49-F238E27FC236}">
                <a16:creationId xmlns:a16="http://schemas.microsoft.com/office/drawing/2014/main" id="{46DDDB75-4237-7639-B7D8-709E7136FEDE}"/>
              </a:ext>
            </a:extLst>
          </p:cNvPr>
          <p:cNvSpPr/>
          <p:nvPr/>
        </p:nvSpPr>
        <p:spPr>
          <a:xfrm>
            <a:off x="415834" y="1763704"/>
            <a:ext cx="6766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E5965"/>
                </a:solidFill>
                <a:latin typeface="Montserrat SemiBold" pitchFamily="2" charset="77"/>
                <a:ea typeface="Aptos" pitchFamily="34" charset="-122"/>
                <a:cs typeface="Aptos" pitchFamily="34" charset="-120"/>
              </a:rPr>
              <a:t>Subtítulo opcional o idea clave de la diapositiva</a:t>
            </a:r>
            <a:endParaRPr lang="en-US" sz="1400" b="1" dirty="0">
              <a:latin typeface="Montserrat SemiBold" pitchFamily="2" charset="77"/>
            </a:endParaRPr>
          </a:p>
        </p:txBody>
      </p:sp>
      <p:sp>
        <p:nvSpPr>
          <p:cNvPr id="4" name="Text 10">
            <a:extLst>
              <a:ext uri="{FF2B5EF4-FFF2-40B4-BE49-F238E27FC236}">
                <a16:creationId xmlns:a16="http://schemas.microsoft.com/office/drawing/2014/main" id="{27BB0BBD-3579-64EB-E79F-497D2B097B90}"/>
              </a:ext>
            </a:extLst>
          </p:cNvPr>
          <p:cNvSpPr/>
          <p:nvPr/>
        </p:nvSpPr>
        <p:spPr>
          <a:xfrm>
            <a:off x="415834" y="2129354"/>
            <a:ext cx="4937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30C1C"/>
                </a:solidFill>
                <a:latin typeface="Montserrat SemiBold" pitchFamily="2" charset="77"/>
                <a:ea typeface="Aptos Display" pitchFamily="34" charset="-122"/>
                <a:cs typeface="Aptos Display" pitchFamily="34" charset="-120"/>
              </a:rPr>
              <a:t>BLOQUE 1</a:t>
            </a:r>
            <a:endParaRPr lang="en-US" sz="1450" b="1" dirty="0">
              <a:solidFill>
                <a:srgbClr val="D30C1C"/>
              </a:solidFill>
              <a:latin typeface="Montserrat SemiBold" pitchFamily="2" charset="77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1F6F94B8-7A78-44A2-B224-8B7561D05E0B}"/>
              </a:ext>
            </a:extLst>
          </p:cNvPr>
          <p:cNvSpPr/>
          <p:nvPr/>
        </p:nvSpPr>
        <p:spPr>
          <a:xfrm>
            <a:off x="415834" y="2485860"/>
            <a:ext cx="5166360" cy="2880360"/>
          </a:xfrm>
          <a:prstGeom prst="roundRect">
            <a:avLst>
              <a:gd name="adj" fmla="val 2540"/>
            </a:avLst>
          </a:prstGeom>
          <a:solidFill>
            <a:srgbClr val="FFFFFF">
              <a:alpha val="0"/>
            </a:srgbClr>
          </a:solidFill>
          <a:ln w="11430">
            <a:solidFill>
              <a:srgbClr val="C9D1D6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6" name="Text 13">
            <a:extLst>
              <a:ext uri="{FF2B5EF4-FFF2-40B4-BE49-F238E27FC236}">
                <a16:creationId xmlns:a16="http://schemas.microsoft.com/office/drawing/2014/main" id="{0C3ABD31-A521-AFA4-1A92-5F034597DFAD}"/>
              </a:ext>
            </a:extLst>
          </p:cNvPr>
          <p:cNvSpPr/>
          <p:nvPr/>
        </p:nvSpPr>
        <p:spPr>
          <a:xfrm>
            <a:off x="5993674" y="2129354"/>
            <a:ext cx="4937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30C1C"/>
                </a:solidFill>
                <a:latin typeface="Montserrat SemiBold" pitchFamily="2" charset="77"/>
                <a:ea typeface="Aptos Display" pitchFamily="34" charset="-122"/>
                <a:cs typeface="Aptos Display" pitchFamily="34" charset="-120"/>
              </a:rPr>
              <a:t>BLOQUE 2</a:t>
            </a:r>
            <a:endParaRPr lang="en-US" sz="1450" b="1" dirty="0">
              <a:solidFill>
                <a:srgbClr val="D30C1C"/>
              </a:solidFill>
              <a:latin typeface="Montserrat SemiBold" pitchFamily="2" charset="77"/>
            </a:endParaRPr>
          </a:p>
        </p:txBody>
      </p:sp>
      <p:sp>
        <p:nvSpPr>
          <p:cNvPr id="7" name="Shape 14">
            <a:extLst>
              <a:ext uri="{FF2B5EF4-FFF2-40B4-BE49-F238E27FC236}">
                <a16:creationId xmlns:a16="http://schemas.microsoft.com/office/drawing/2014/main" id="{DFA17341-8FE4-37E1-ABA8-5597856566E4}"/>
              </a:ext>
            </a:extLst>
          </p:cNvPr>
          <p:cNvSpPr/>
          <p:nvPr/>
        </p:nvSpPr>
        <p:spPr>
          <a:xfrm>
            <a:off x="5993674" y="2485860"/>
            <a:ext cx="5166360" cy="2880360"/>
          </a:xfrm>
          <a:prstGeom prst="roundRect">
            <a:avLst>
              <a:gd name="adj" fmla="val 2540"/>
            </a:avLst>
          </a:prstGeom>
          <a:solidFill>
            <a:srgbClr val="FFFFFF">
              <a:alpha val="0"/>
            </a:srgbClr>
          </a:solidFill>
          <a:ln w="11430">
            <a:solidFill>
              <a:srgbClr val="C9D1D6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8" name="Text 12">
            <a:extLst>
              <a:ext uri="{FF2B5EF4-FFF2-40B4-BE49-F238E27FC236}">
                <a16:creationId xmlns:a16="http://schemas.microsoft.com/office/drawing/2014/main" id="{E9162679-0434-0511-041C-E976D09C0574}"/>
              </a:ext>
            </a:extLst>
          </p:cNvPr>
          <p:cNvSpPr/>
          <p:nvPr/>
        </p:nvSpPr>
        <p:spPr>
          <a:xfrm>
            <a:off x="555170" y="3641272"/>
            <a:ext cx="47984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Texto, modelo conceptual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o argumentos principales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9" name="Text 15">
            <a:extLst>
              <a:ext uri="{FF2B5EF4-FFF2-40B4-BE49-F238E27FC236}">
                <a16:creationId xmlns:a16="http://schemas.microsoft.com/office/drawing/2014/main" id="{29CCAC0D-A4E4-F53C-BDAA-A9E296CADA61}"/>
              </a:ext>
            </a:extLst>
          </p:cNvPr>
          <p:cNvSpPr/>
          <p:nvPr/>
        </p:nvSpPr>
        <p:spPr>
          <a:xfrm>
            <a:off x="6096000" y="3641272"/>
            <a:ext cx="494690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87919A"/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Resultados, discusión</a:t>
            </a:r>
            <a:endParaRPr lang="en-US" sz="1400" dirty="0">
              <a:latin typeface="Montserrat" pitchFamily="2" charset="77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rgbClr val="87919A"/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o implicancias</a:t>
            </a:r>
            <a:endParaRPr lang="en-US" sz="14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30122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B0DC17B6-088F-527F-2917-DC86EE8853C5}"/>
              </a:ext>
            </a:extLst>
          </p:cNvPr>
          <p:cNvSpPr/>
          <p:nvPr/>
        </p:nvSpPr>
        <p:spPr>
          <a:xfrm>
            <a:off x="387532" y="1335024"/>
            <a:ext cx="68580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D30C1C"/>
                </a:solidFill>
                <a:latin typeface="Montserrat SemiBold" pitchFamily="2" charset="77"/>
                <a:ea typeface="Aptos Display" pitchFamily="34" charset="-122"/>
                <a:cs typeface="Aptos Display" pitchFamily="34" charset="-120"/>
              </a:rPr>
              <a:t>FIGURA, TABLA O RESULTADOS</a:t>
            </a:r>
            <a:endParaRPr lang="en-US" sz="3000" b="1" dirty="0">
              <a:solidFill>
                <a:srgbClr val="D30C1C"/>
              </a:solidFill>
              <a:latin typeface="Montserrat SemiBold" pitchFamily="2" charset="77"/>
            </a:endParaRPr>
          </a:p>
        </p:txBody>
      </p:sp>
      <p:sp>
        <p:nvSpPr>
          <p:cNvPr id="3" name="Shape 9">
            <a:extLst>
              <a:ext uri="{FF2B5EF4-FFF2-40B4-BE49-F238E27FC236}">
                <a16:creationId xmlns:a16="http://schemas.microsoft.com/office/drawing/2014/main" id="{CDF41E01-98F8-B036-FC05-46EADA9734FC}"/>
              </a:ext>
            </a:extLst>
          </p:cNvPr>
          <p:cNvSpPr/>
          <p:nvPr/>
        </p:nvSpPr>
        <p:spPr>
          <a:xfrm>
            <a:off x="411480" y="1836202"/>
            <a:ext cx="7680960" cy="3657600"/>
          </a:xfrm>
          <a:prstGeom prst="roundRect">
            <a:avLst>
              <a:gd name="adj" fmla="val 2000"/>
            </a:avLst>
          </a:prstGeom>
          <a:solidFill>
            <a:srgbClr val="FFFFFF">
              <a:alpha val="0"/>
            </a:srgbClr>
          </a:solidFill>
          <a:ln w="11430">
            <a:solidFill>
              <a:srgbClr val="C9D1D6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4" name="Text 10">
            <a:extLst>
              <a:ext uri="{FF2B5EF4-FFF2-40B4-BE49-F238E27FC236}">
                <a16:creationId xmlns:a16="http://schemas.microsoft.com/office/drawing/2014/main" id="{6B687BC8-4EAD-0C82-6F28-C81C4A9A9CD7}"/>
              </a:ext>
            </a:extLst>
          </p:cNvPr>
          <p:cNvSpPr/>
          <p:nvPr/>
        </p:nvSpPr>
        <p:spPr>
          <a:xfrm>
            <a:off x="841248" y="3474720"/>
            <a:ext cx="65174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87919A"/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ARRASTRE AQUÍ LA FIGURA, TABLA O GRÁFICO</a:t>
            </a:r>
            <a:endParaRPr lang="en-US" sz="1400" dirty="0">
              <a:latin typeface="Montserrat" pitchFamily="2" charset="77"/>
            </a:endParaRPr>
          </a:p>
        </p:txBody>
      </p:sp>
      <p:sp>
        <p:nvSpPr>
          <p:cNvPr id="5" name="Text 11">
            <a:extLst>
              <a:ext uri="{FF2B5EF4-FFF2-40B4-BE49-F238E27FC236}">
                <a16:creationId xmlns:a16="http://schemas.microsoft.com/office/drawing/2014/main" id="{772C6B8E-B6CF-561F-138A-9767E791A839}"/>
              </a:ext>
            </a:extLst>
          </p:cNvPr>
          <p:cNvSpPr/>
          <p:nvPr/>
        </p:nvSpPr>
        <p:spPr>
          <a:xfrm>
            <a:off x="8502614" y="1847088"/>
            <a:ext cx="26517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30C1C"/>
                </a:solidFill>
                <a:latin typeface="Montserrat" pitchFamily="2" charset="77"/>
                <a:ea typeface="Aptos Display" pitchFamily="34" charset="-122"/>
                <a:cs typeface="Aptos Display" pitchFamily="34" charset="-120"/>
              </a:rPr>
              <a:t>Lectura clave / interpretación</a:t>
            </a:r>
            <a:endParaRPr lang="en-US" sz="1200" dirty="0">
              <a:solidFill>
                <a:srgbClr val="D30C1C"/>
              </a:solidFill>
              <a:latin typeface="Montserrat" pitchFamily="2" charset="77"/>
            </a:endParaRPr>
          </a:p>
        </p:txBody>
      </p:sp>
      <p:sp>
        <p:nvSpPr>
          <p:cNvPr id="6" name="Shape 12">
            <a:extLst>
              <a:ext uri="{FF2B5EF4-FFF2-40B4-BE49-F238E27FC236}">
                <a16:creationId xmlns:a16="http://schemas.microsoft.com/office/drawing/2014/main" id="{6C4A0575-77EA-6CC9-2998-6321EDF0FFA2}"/>
              </a:ext>
            </a:extLst>
          </p:cNvPr>
          <p:cNvSpPr/>
          <p:nvPr/>
        </p:nvSpPr>
        <p:spPr>
          <a:xfrm>
            <a:off x="8502614" y="2247682"/>
            <a:ext cx="2743200" cy="3246120"/>
          </a:xfrm>
          <a:prstGeom prst="roundRect">
            <a:avLst>
              <a:gd name="adj" fmla="val 2667"/>
            </a:avLst>
          </a:prstGeom>
          <a:solidFill>
            <a:srgbClr val="FFFFFF">
              <a:alpha val="0"/>
            </a:srgbClr>
          </a:solidFill>
          <a:ln w="11430">
            <a:solidFill>
              <a:srgbClr val="C9D1D6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7" name="Text 13">
            <a:extLst>
              <a:ext uri="{FF2B5EF4-FFF2-40B4-BE49-F238E27FC236}">
                <a16:creationId xmlns:a16="http://schemas.microsoft.com/office/drawing/2014/main" id="{1F6A3291-E077-D9DC-527D-E870056962EB}"/>
              </a:ext>
            </a:extLst>
          </p:cNvPr>
          <p:cNvSpPr/>
          <p:nvPr/>
        </p:nvSpPr>
        <p:spPr>
          <a:xfrm>
            <a:off x="8577508" y="3687862"/>
            <a:ext cx="25237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87919A"/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Escriba aquí 2–3 ideas clave</a:t>
            </a:r>
            <a:endParaRPr lang="en-US" sz="1400" dirty="0">
              <a:latin typeface="Montserrat" pitchFamily="2" charset="77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rgbClr val="87919A"/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para explicar la figura.</a:t>
            </a:r>
            <a:endParaRPr lang="en-US" sz="14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63899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6">
            <a:extLst>
              <a:ext uri="{FF2B5EF4-FFF2-40B4-BE49-F238E27FC236}">
                <a16:creationId xmlns:a16="http://schemas.microsoft.com/office/drawing/2014/main" id="{CAB9EF21-B669-63AB-A5AC-7F5ACCF5B997}"/>
              </a:ext>
            </a:extLst>
          </p:cNvPr>
          <p:cNvSpPr/>
          <p:nvPr/>
        </p:nvSpPr>
        <p:spPr>
          <a:xfrm>
            <a:off x="685800" y="1874520"/>
            <a:ext cx="63093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D30C1C"/>
                </a:solidFill>
                <a:latin typeface="Montserrat" pitchFamily="2" charset="77"/>
                <a:ea typeface="Aptos Display" pitchFamily="34" charset="-122"/>
                <a:cs typeface="Aptos Display" pitchFamily="34" charset="-120"/>
              </a:rPr>
              <a:t>TÍTULO DE LA SECCIÓN</a:t>
            </a:r>
            <a:endParaRPr lang="en-US" sz="3600" b="1" dirty="0">
              <a:solidFill>
                <a:srgbClr val="D30C1C"/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D30C1C"/>
                </a:solidFill>
                <a:latin typeface="Montserrat" pitchFamily="2" charset="77"/>
                <a:ea typeface="Aptos Display" pitchFamily="34" charset="-122"/>
                <a:cs typeface="Aptos Display" pitchFamily="34" charset="-120"/>
              </a:rPr>
              <a:t>O TEMA PRINCIPAL</a:t>
            </a:r>
            <a:endParaRPr lang="en-US" sz="3600" b="1" dirty="0">
              <a:solidFill>
                <a:srgbClr val="D30C1C"/>
              </a:solidFill>
              <a:latin typeface="Montserrat" pitchFamily="2" charset="77"/>
            </a:endParaRPr>
          </a:p>
        </p:txBody>
      </p:sp>
      <p:sp>
        <p:nvSpPr>
          <p:cNvPr id="4" name="Text 8">
            <a:extLst>
              <a:ext uri="{FF2B5EF4-FFF2-40B4-BE49-F238E27FC236}">
                <a16:creationId xmlns:a16="http://schemas.microsoft.com/office/drawing/2014/main" id="{0D088D20-CDCC-8EE4-AD08-2D3F1CA26056}"/>
              </a:ext>
            </a:extLst>
          </p:cNvPr>
          <p:cNvSpPr/>
          <p:nvPr/>
        </p:nvSpPr>
        <p:spPr>
          <a:xfrm>
            <a:off x="713232" y="3255264"/>
            <a:ext cx="6217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E5965"/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Subtítulo opcional de la sección</a:t>
            </a:r>
            <a:endParaRPr lang="en-US" sz="1600" dirty="0">
              <a:latin typeface="Montserrat" pitchFamily="2" charset="77"/>
            </a:endParaRPr>
          </a:p>
        </p:txBody>
      </p:sp>
      <p:sp>
        <p:nvSpPr>
          <p:cNvPr id="7" name="Shape 11">
            <a:extLst>
              <a:ext uri="{FF2B5EF4-FFF2-40B4-BE49-F238E27FC236}">
                <a16:creationId xmlns:a16="http://schemas.microsoft.com/office/drawing/2014/main" id="{67EDE86F-DC0A-5178-9C34-802D52F7059B}"/>
              </a:ext>
            </a:extLst>
          </p:cNvPr>
          <p:cNvSpPr/>
          <p:nvPr/>
        </p:nvSpPr>
        <p:spPr>
          <a:xfrm>
            <a:off x="7452360" y="1783080"/>
            <a:ext cx="3794760" cy="3337560"/>
          </a:xfrm>
          <a:prstGeom prst="roundRect">
            <a:avLst/>
          </a:prstGeom>
          <a:solidFill>
            <a:srgbClr val="FFFFFF"/>
          </a:solidFill>
          <a:ln w="12700">
            <a:solidFill>
              <a:schemeClr val="bg1">
                <a:lumMod val="65000"/>
              </a:schemeClr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8" name="Text 12">
            <a:extLst>
              <a:ext uri="{FF2B5EF4-FFF2-40B4-BE49-F238E27FC236}">
                <a16:creationId xmlns:a16="http://schemas.microsoft.com/office/drawing/2014/main" id="{EE11FD0E-0C67-03DC-C813-0F487FA1AE06}"/>
              </a:ext>
            </a:extLst>
          </p:cNvPr>
          <p:cNvSpPr/>
          <p:nvPr/>
        </p:nvSpPr>
        <p:spPr>
          <a:xfrm>
            <a:off x="7818120" y="2084832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Montserrat Medium" pitchFamily="2" charset="77"/>
                <a:ea typeface="Aptos Display" pitchFamily="34" charset="-122"/>
                <a:cs typeface="Aptos Display" pitchFamily="34" charset="-120"/>
              </a:rPr>
              <a:t>AGENDA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Montserrat Medium" pitchFamily="2" charset="77"/>
            </a:endParaRPr>
          </a:p>
        </p:txBody>
      </p:sp>
      <p:sp>
        <p:nvSpPr>
          <p:cNvPr id="9" name="Text 13">
            <a:extLst>
              <a:ext uri="{FF2B5EF4-FFF2-40B4-BE49-F238E27FC236}">
                <a16:creationId xmlns:a16="http://schemas.microsoft.com/office/drawing/2014/main" id="{416CD9F0-D3EE-04D8-D113-352DC925025E}"/>
              </a:ext>
            </a:extLst>
          </p:cNvPr>
          <p:cNvSpPr/>
          <p:nvPr/>
        </p:nvSpPr>
        <p:spPr>
          <a:xfrm>
            <a:off x="7818120" y="2578608"/>
            <a:ext cx="31089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01  Introducción</a:t>
            </a:r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02  Título de la sección actual</a:t>
            </a:r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03  Próxima sección</a:t>
            </a:r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04  Conclusiones</a:t>
            </a:r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  <a:p>
            <a:pPr marL="0" indent="0">
              <a:buNone/>
            </a:pPr>
            <a:r>
              <a:rPr lang="en-US" sz="15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itchFamily="2" charset="77"/>
                <a:ea typeface="Aptos" pitchFamily="34" charset="-122"/>
                <a:cs typeface="Aptos" pitchFamily="34" charset="-120"/>
              </a:rPr>
              <a:t>05  Cierre</a:t>
            </a:r>
            <a:endParaRPr lang="en-US" sz="1500" dirty="0">
              <a:solidFill>
                <a:schemeClr val="tx1">
                  <a:lumMod val="50000"/>
                  <a:lumOff val="50000"/>
                </a:schemeClr>
              </a:solidFill>
              <a:latin typeface="Montserrat" pitchFamily="2" charset="77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0B4C8085-B01E-1404-64E0-526A3B9CA591}"/>
              </a:ext>
            </a:extLst>
          </p:cNvPr>
          <p:cNvCxnSpPr/>
          <p:nvPr/>
        </p:nvCxnSpPr>
        <p:spPr>
          <a:xfrm>
            <a:off x="713232" y="3004457"/>
            <a:ext cx="5611368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3890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8">
            <a:extLst>
              <a:ext uri="{FF2B5EF4-FFF2-40B4-BE49-F238E27FC236}">
                <a16:creationId xmlns:a16="http://schemas.microsoft.com/office/drawing/2014/main" id="{468C607A-1E0B-5F06-2617-ED4BF8FFE01C}"/>
              </a:ext>
            </a:extLst>
          </p:cNvPr>
          <p:cNvSpPr/>
          <p:nvPr/>
        </p:nvSpPr>
        <p:spPr>
          <a:xfrm>
            <a:off x="1737360" y="2194560"/>
            <a:ext cx="621792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SemiBold" pitchFamily="2" charset="77"/>
                <a:ea typeface="Aptos Display" pitchFamily="34" charset="-122"/>
                <a:cs typeface="Aptos Display" pitchFamily="34" charset="-120"/>
              </a:rPr>
              <a:t>¡Gracias!</a:t>
            </a:r>
            <a:endParaRPr lang="en-US" sz="4400" b="1" dirty="0">
              <a:solidFill>
                <a:schemeClr val="tx1">
                  <a:lumMod val="50000"/>
                  <a:lumOff val="50000"/>
                </a:schemeClr>
              </a:solidFill>
              <a:latin typeface="Montserrat SemiBold" pitchFamily="2" charset="77"/>
            </a:endParaRPr>
          </a:p>
          <a:p>
            <a:pPr marL="0" indent="0" algn="ctr">
              <a:buNone/>
            </a:pPr>
            <a:r>
              <a:rPr lang="en-US" sz="4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 SemiBold" pitchFamily="2" charset="77"/>
                <a:ea typeface="Aptos Display" pitchFamily="34" charset="-122"/>
                <a:cs typeface="Aptos Display" pitchFamily="34" charset="-120"/>
              </a:rPr>
              <a:t>Questions?</a:t>
            </a:r>
            <a:endParaRPr lang="en-US" sz="4400" b="1" dirty="0">
              <a:solidFill>
                <a:schemeClr val="tx1">
                  <a:lumMod val="50000"/>
                  <a:lumOff val="50000"/>
                </a:schemeClr>
              </a:solidFill>
              <a:latin typeface="Montserrat SemiBold" pitchFamily="2" charset="77"/>
            </a:endParaRPr>
          </a:p>
        </p:txBody>
      </p:sp>
      <p:sp>
        <p:nvSpPr>
          <p:cNvPr id="4" name="Text 10">
            <a:extLst>
              <a:ext uri="{FF2B5EF4-FFF2-40B4-BE49-F238E27FC236}">
                <a16:creationId xmlns:a16="http://schemas.microsoft.com/office/drawing/2014/main" id="{89C732FA-D7F9-4099-F0E2-A6DE3205DE73}"/>
              </a:ext>
            </a:extLst>
          </p:cNvPr>
          <p:cNvSpPr/>
          <p:nvPr/>
        </p:nvSpPr>
        <p:spPr>
          <a:xfrm>
            <a:off x="2148840" y="4041648"/>
            <a:ext cx="53035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E5965"/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Agradecemos su atención.</a:t>
            </a:r>
            <a:endParaRPr lang="en-US" sz="1400" dirty="0">
              <a:latin typeface="Montserrat Medium" pitchFamily="2" charset="77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rgbClr val="4E5965"/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Estamos disponibles para responder sus preguntas.</a:t>
            </a:r>
            <a:endParaRPr lang="en-US" sz="1400" dirty="0">
              <a:latin typeface="Montserrat Medium" pitchFamily="2" charset="77"/>
            </a:endParaRPr>
          </a:p>
        </p:txBody>
      </p:sp>
      <p:sp>
        <p:nvSpPr>
          <p:cNvPr id="5" name="Shape 11">
            <a:extLst>
              <a:ext uri="{FF2B5EF4-FFF2-40B4-BE49-F238E27FC236}">
                <a16:creationId xmlns:a16="http://schemas.microsoft.com/office/drawing/2014/main" id="{1D43C792-D52E-8B5B-8C51-B9077FF957A7}"/>
              </a:ext>
            </a:extLst>
          </p:cNvPr>
          <p:cNvSpPr/>
          <p:nvPr/>
        </p:nvSpPr>
        <p:spPr>
          <a:xfrm>
            <a:off x="8412480" y="2084832"/>
            <a:ext cx="2606040" cy="1965960"/>
          </a:xfrm>
          <a:prstGeom prst="roundRect">
            <a:avLst>
              <a:gd name="adj" fmla="val 3721"/>
            </a:avLst>
          </a:prstGeom>
          <a:solidFill>
            <a:srgbClr val="FFFFFF">
              <a:alpha val="0"/>
            </a:srgbClr>
          </a:solidFill>
          <a:ln w="11430">
            <a:solidFill>
              <a:srgbClr val="C9D1D6"/>
            </a:solidFill>
            <a:prstDash val="solid"/>
          </a:ln>
        </p:spPr>
        <p:txBody>
          <a:bodyPr/>
          <a:lstStyle/>
          <a:p>
            <a:endParaRPr lang="es-CL"/>
          </a:p>
        </p:txBody>
      </p:sp>
      <p:sp>
        <p:nvSpPr>
          <p:cNvPr id="6" name="Text 12">
            <a:extLst>
              <a:ext uri="{FF2B5EF4-FFF2-40B4-BE49-F238E27FC236}">
                <a16:creationId xmlns:a16="http://schemas.microsoft.com/office/drawing/2014/main" id="{FC572B90-0238-73A1-118F-CF27F1967B43}"/>
              </a:ext>
            </a:extLst>
          </p:cNvPr>
          <p:cNvSpPr/>
          <p:nvPr/>
        </p:nvSpPr>
        <p:spPr>
          <a:xfrm>
            <a:off x="8522208" y="2884932"/>
            <a:ext cx="2386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87919A"/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AGREGAR QR</a:t>
            </a:r>
            <a:endParaRPr lang="en-US" sz="1400" dirty="0">
              <a:latin typeface="Montserrat Medium" pitchFamily="2" charset="77"/>
            </a:endParaRPr>
          </a:p>
          <a:p>
            <a:pPr marL="0" indent="0" algn="ctr">
              <a:buNone/>
            </a:pPr>
            <a:r>
              <a:rPr lang="en-US" sz="1400" dirty="0">
                <a:solidFill>
                  <a:srgbClr val="87919A"/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O CONTACTO</a:t>
            </a:r>
            <a:endParaRPr lang="en-US" sz="1400" dirty="0">
              <a:latin typeface="Montserrat Medium" pitchFamily="2" charset="77"/>
            </a:endParaRP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A4AF2F40-3C31-732E-BBD0-8A3B75937D2C}"/>
              </a:ext>
            </a:extLst>
          </p:cNvPr>
          <p:cNvCxnSpPr/>
          <p:nvPr/>
        </p:nvCxnSpPr>
        <p:spPr>
          <a:xfrm>
            <a:off x="2253343" y="3690257"/>
            <a:ext cx="5388428" cy="0"/>
          </a:xfrm>
          <a:prstGeom prst="line">
            <a:avLst/>
          </a:prstGeom>
          <a:ln w="12700">
            <a:solidFill>
              <a:srgbClr val="D30C1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0222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8">
            <a:extLst>
              <a:ext uri="{FF2B5EF4-FFF2-40B4-BE49-F238E27FC236}">
                <a16:creationId xmlns:a16="http://schemas.microsoft.com/office/drawing/2014/main" id="{C047F847-3FE0-EAA4-22BE-458BB0BB638B}"/>
              </a:ext>
            </a:extLst>
          </p:cNvPr>
          <p:cNvSpPr/>
          <p:nvPr/>
        </p:nvSpPr>
        <p:spPr>
          <a:xfrm>
            <a:off x="3056708" y="5334000"/>
            <a:ext cx="5440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B6BFC6"/>
                </a:solidFill>
                <a:latin typeface="Montserrat Medium" pitchFamily="2" charset="77"/>
                <a:ea typeface="Aptos" pitchFamily="34" charset="-122"/>
                <a:cs typeface="Aptos" pitchFamily="34" charset="-120"/>
              </a:rPr>
              <a:t>ESPACIO CENTRAL DESPEJADO PARA CÁMARA</a:t>
            </a:r>
            <a:endParaRPr lang="en-US" sz="1100" dirty="0"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98193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211</Words>
  <Application>Microsoft Macintosh PowerPoint</Application>
  <PresentationFormat>Panorámica</PresentationFormat>
  <Paragraphs>52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Aptos</vt:lpstr>
      <vt:lpstr>Arial</vt:lpstr>
      <vt:lpstr>Montserrat</vt:lpstr>
      <vt:lpstr>Montserrat Medium</vt:lpstr>
      <vt:lpstr>Montserrat SemiBold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editable - Summit Jóvenes Investigadores en Management 2026</dc:title>
  <dc:subject>Plantilla editable para autores y presentadores</dc:subject>
  <dc:creator>Summit Jóvenes Investigadores en Management 2026</dc:creator>
  <cp:lastModifiedBy>Llanküray Francisca Paola Risso Sepúlveda</cp:lastModifiedBy>
  <cp:revision>4</cp:revision>
  <dcterms:created xsi:type="dcterms:W3CDTF">2026-06-11T18:04:45Z</dcterms:created>
  <dcterms:modified xsi:type="dcterms:W3CDTF">2026-06-25T18:11:30Z</dcterms:modified>
</cp:coreProperties>
</file>